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55"/>
    <p:restoredTop sz="92897"/>
  </p:normalViewPr>
  <p:slideViewPr>
    <p:cSldViewPr snapToGrid="0" snapToObjects="1">
      <p:cViewPr varScale="1">
        <p:scale>
          <a:sx n="84" d="100"/>
          <a:sy n="84" d="100"/>
        </p:scale>
        <p:origin x="14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-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 om de tekststijl van het model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s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1/22/18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Creativity</a:t>
            </a:r>
            <a:r>
              <a:rPr lang="nl-NL" dirty="0" smtClean="0"/>
              <a:t> M&amp;M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IMYC	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6383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klaar?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Partijnaam</a:t>
            </a:r>
          </a:p>
          <a:p>
            <a:r>
              <a:rPr lang="nl-NL" dirty="0" smtClean="0"/>
              <a:t>Standpunten</a:t>
            </a:r>
          </a:p>
          <a:p>
            <a:r>
              <a:rPr lang="nl-NL" dirty="0" smtClean="0"/>
              <a:t>Lijsttrekker</a:t>
            </a:r>
          </a:p>
          <a:p>
            <a:r>
              <a:rPr lang="nl-NL" dirty="0" smtClean="0"/>
              <a:t>Verkiezingsprogramma</a:t>
            </a:r>
          </a:p>
          <a:p>
            <a:r>
              <a:rPr lang="nl-NL" dirty="0" smtClean="0"/>
              <a:t>Poster + Logo + Leus</a:t>
            </a:r>
          </a:p>
          <a:p>
            <a:r>
              <a:rPr lang="nl-NL" dirty="0" smtClean="0"/>
              <a:t>Verkiezingsspeech</a:t>
            </a:r>
          </a:p>
          <a:p>
            <a:r>
              <a:rPr lang="nl-NL" dirty="0" smtClean="0"/>
              <a:t>Campagnefilm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48531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F10001006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06" id="{A55DF1DA-22EC-4DA4-B170-D3F0FF81047C}" vid="{3BFA2149-51D1-489C-9B65-4F9563B089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Diepte</Template>
  <TotalTime>57</TotalTime>
  <Words>18</Words>
  <Application>Microsoft Macintosh PowerPoint</Application>
  <PresentationFormat>Breedbeeld</PresentationFormat>
  <Paragraphs>10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5" baseType="lpstr">
      <vt:lpstr>Arial</vt:lpstr>
      <vt:lpstr>Corbel</vt:lpstr>
      <vt:lpstr>TF10001006</vt:lpstr>
      <vt:lpstr>Creativity M&amp;M</vt:lpstr>
      <vt:lpstr>Wat is klaar?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Creativity M&amp;M</dc:title>
  <dc:creator>Niek Ooteman</dc:creator>
  <cp:lastModifiedBy>Niek Ooteman</cp:lastModifiedBy>
  <cp:revision>7</cp:revision>
  <dcterms:created xsi:type="dcterms:W3CDTF">2017-03-15T08:05:35Z</dcterms:created>
  <dcterms:modified xsi:type="dcterms:W3CDTF">2018-01-22T13:13:12Z</dcterms:modified>
</cp:coreProperties>
</file>